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850" r:id="rId3"/>
    <p:sldId id="851" r:id="rId4"/>
    <p:sldId id="852" r:id="rId5"/>
    <p:sldId id="853" r:id="rId6"/>
    <p:sldId id="854" r:id="rId7"/>
    <p:sldId id="855" r:id="rId8"/>
    <p:sldId id="856" r:id="rId9"/>
    <p:sldId id="857" r:id="rId10"/>
    <p:sldId id="858" r:id="rId11"/>
    <p:sldId id="859" r:id="rId12"/>
    <p:sldId id="86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63D3A-B7CC-4E77-8EAF-0480C89431A8}" type="datetimeFigureOut">
              <a:rPr lang="pt-BR" smtClean="0"/>
              <a:t>12/06/2024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CDC2-D172-4A3F-94B4-B2BC61E08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8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8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8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3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5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8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2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64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7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6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81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10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03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2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782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20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948E-4B36-3962-4DB9-4AFB204D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1" y="3428998"/>
            <a:ext cx="7572652" cy="2268559"/>
          </a:xfrm>
        </p:spPr>
        <p:txBody>
          <a:bodyPr>
            <a:normAutofit fontScale="90000"/>
          </a:bodyPr>
          <a:lstStyle/>
          <a:p>
            <a:r>
              <a:rPr lang="pt-BR" dirty="0"/>
              <a:t>ÁREA</a:t>
            </a:r>
            <a:br>
              <a:rPr lang="pt-BR" dirty="0"/>
            </a:br>
            <a:r>
              <a:rPr lang="pt-BR" dirty="0"/>
              <a:t>RECURSOS</a:t>
            </a:r>
            <a:br>
              <a:rPr lang="pt-BR" dirty="0"/>
            </a:br>
            <a:r>
              <a:rPr lang="pt-BR" dirty="0"/>
              <a:t>HUMANOS</a:t>
            </a:r>
          </a:p>
        </p:txBody>
      </p:sp>
    </p:spTree>
    <p:extLst>
      <p:ext uri="{BB962C8B-B14F-4D97-AF65-F5344CB8AC3E}">
        <p14:creationId xmlns:p14="http://schemas.microsoft.com/office/powerpoint/2010/main" val="215591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9815-5CB3-624F-D6DE-C4553F99C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F3CD9-4EB2-1C92-C918-8690D8213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315CDAC-7512-4E14-B8DB-661DC9078CCD}"/>
              </a:ext>
            </a:extLst>
          </p:cNvPr>
          <p:cNvSpPr txBox="1"/>
          <p:nvPr/>
        </p:nvSpPr>
        <p:spPr>
          <a:xfrm>
            <a:off x="39752" y="48376"/>
            <a:ext cx="119799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 escopo do estudo envolverá uma análise abrangente dos fatores econômicos, culturais, regulatórios e de mercado que impactam a expansão internacional. Isso incluirá uma avaliação das preferências do consumidor, concorrência local, infraestrutura logística e requisitos legais.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Teremos na loja de ST um primeiro modelo de execução.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 objetivo principal será desenvolver uma estratégia de internacionalização sólida e adaptada ao mercado europeu para a marca de varejo. Isso envolverá identificar oportunidades de mercado, mitigar riscos, estabelecer parcerias estratégicas e definir um posicionamento de marca eficaz para maximizar o sucesso na nova região.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 resultados esperados incluem um plano de entrada detalhado, com cronogramas claros e orçamentos para a expansão na Europa. Além disso, espera-se uma compreensão aprofundada das nuances culturais e do comportamento do consumidor na região, permitindo uma adaptação eficaz das estratégias de marketing e operações. O sucesso será medido pelo crescimento sustentável da marca, participação de mercado e retorno sobre o investimento.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E12C2B-CE27-D8AE-1126-8C7764A4C144}"/>
              </a:ext>
            </a:extLst>
          </p:cNvPr>
          <p:cNvSpPr txBox="1"/>
          <p:nvPr/>
        </p:nvSpPr>
        <p:spPr>
          <a:xfrm>
            <a:off x="246663" y="192428"/>
            <a:ext cx="497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Corporativa - 2024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Estudo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Internacionalização Europa</a:t>
            </a:r>
          </a:p>
        </p:txBody>
      </p:sp>
    </p:spTree>
    <p:extLst>
      <p:ext uri="{BB962C8B-B14F-4D97-AF65-F5344CB8AC3E}">
        <p14:creationId xmlns:p14="http://schemas.microsoft.com/office/powerpoint/2010/main" val="300148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Corporativa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8" y="493355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077477" y="1838711"/>
            <a:ext cx="10161651" cy="14465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Promover Pesquisas de Clima  e Satisfação anualmente nas áreas tendo os resultados e seus planos de ação como meta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crescente o percentual de colaboradores que indicam que temos um bom ambiente de trabalho através da Pesquisa Clima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 formação da Liderança através dos programas de desenvolvimento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Otimizar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Performance 24 (incluir PDI e ferramentas suporte Solides)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77477" y="1281717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Estabelecer uma cultura organizacional inspiradora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077477" y="3413646"/>
            <a:ext cx="10141766" cy="32316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Trabalharmos as 4 instâncias para fortalecer Cultura (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Estratégia/Pessoas/Tecnologia/Estrutura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Ampliar o programa de Comunicação Interna com ações mensais para melhorar engajamento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Dar continuidade aos  Programas corporativos RH, tais como: Intranet , Café com Ideias, VIX Exchange , Roda do Conhecimento, Multiplicação de Treinamento, Multiplicadores do Bem (ESG)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Incentivar as áreas na prática de multiplicação de conhecimento.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Avançarmos com os Programas PMO (digitalizar projetos), S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inergia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com US e Programa de KPIs;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Trabalharmos na estruturação das áreas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Estruturação do programa de Liderança para todos o níveis da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organização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Avançar com treinamentos e programas de BI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o número de treinamentos para toda a organização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Trabalharmos temas de Bem Estar ao longo do ano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3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142039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 RH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585924"/>
            <a:ext cx="9889725" cy="477053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-Informatização da área com a nova plataforma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-Estruturar a área de desenvolvimento dando suporte aos gestores nas ações de T&amp;D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-Manter - se dentro dos índices  KPI da área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Garantir que líderes e colaboradores estejam ativamente envolvidos e utilizem plenamente a plataforma de RH;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Desenvolver lideranças proativas que inspirem e envolvam suas equipes de maneira eficaz através de programas de desenvolvimento de liderança;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Adequação aos novos perfis comerciais e contratações eficientes (Lojas, Novas Lojas e Extras Natal);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Atuar como consultores internos para as demais áreas;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Melhor acompanhamento das alunas e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alunas do Casa ViX;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Melhoria contínua nos processos internos de RH;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Fomentar o aumento de horas de treinamento e multiplicação de conhecimento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Melhorar espaços de convivência e sala de descompressão no Rio;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Criação da sala de treinamento em Petrópolis;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Estudo de plataforma para desenvolvimento das trilhas de carreira / treinamento das áreas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03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RH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38685"/>
            <a:ext cx="98897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Plataforma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Sólides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Desenvolvimento da Liderança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Bem Estar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Cultura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Aprimorar a Liderança e Engajamento da Equipe.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Implementar a Digitalização Eficiente dos Processos de RH.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5FB224-07C0-2275-005E-9AA8DF224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826" y="0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7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73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RH-2024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Desenvolvimento da Liderança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 projeto consiste em desenvolver os  líderes da VIX desde o treinamento de habilidades  de liderança até o apoio no desenvolvimento pessoal e profissional aprimorando competências específicas da função de  liderança.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Teremos dois projetos (Diretoria e Gerentes SR) e (demais funções Liderança). 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-Desenvolvimento de habilidades, aprimorando as competências de liderança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-Construção de autoconhecimento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-Capacidade para tomada de decisões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-Desenvolvimento de Equipes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-Melhoria na tomada de decisão dos líderes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-Engajamento e Motivação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-Aprimoramento na liderança das equipes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-Crescimento profissional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7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417" y="6163294"/>
            <a:ext cx="998218" cy="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0" y="-259198"/>
            <a:ext cx="12192000" cy="992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Promover um ambiente de trabalho saudável e equilibrado, focando no bem-estar físico, mental e emocional dos colaboradores, visando aumentar a satisfação, a produtividade e a retenção de talentos.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Melhoria do Bem-Estar Geral através de ações da área de  CI.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Redução do Estresse e Ansiedade através de programas internos (Sala descompressão, orientação psicológica, palestras,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etc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ao longo do ano)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Criação de c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ampanhas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sobre o tema  bem estar e qualidade de vida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Resultados esperados: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Melhorar o Índice de Satisfação dos Colaboradores  medida através da Pesquisa de Clima anual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Taxa de Retenção de Talentos: Aumento do percentual de colaboradores que permanecem na empresa ao longo do tempo.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Clima Organizacional Positivo : Fortalecimento do clima organizacional, evidenciado por feedbacks positivos, aumento da colaboração e redução de conflitos.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Indicadores de Saúde: Criar KPI  de monitoramento   de indicadores de saúde, como absenteísmo devido a doenças, lesões ou estresse (Com DP)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</a:b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</a:b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2CE541-3339-753D-E2CB-740F42D07616}"/>
              </a:ext>
            </a:extLst>
          </p:cNvPr>
          <p:cNvSpPr txBox="1"/>
          <p:nvPr/>
        </p:nvSpPr>
        <p:spPr>
          <a:xfrm>
            <a:off x="150920" y="8877"/>
            <a:ext cx="311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RH-2024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Bem Estar </a:t>
            </a:r>
          </a:p>
        </p:txBody>
      </p:sp>
    </p:spTree>
    <p:extLst>
      <p:ext uri="{BB962C8B-B14F-4D97-AF65-F5344CB8AC3E}">
        <p14:creationId xmlns:p14="http://schemas.microsoft.com/office/powerpoint/2010/main" val="15209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294265" y="997565"/>
            <a:ext cx="1155250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Implantação de uma plataforma de Gestão de Pessoas (Sólides) que vai automatizar processos e relatórios de RH que hoje aplicamos de maneira manual, agilizando  processos, como R&amp;S, T&amp;D, Avaliação de Performance, Desenvolvimento (PDI), Comunicação Interna, pesquisas de satisfação e de clima.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Otimizar o processo de recrutamento e seleção;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Informatizar a avaliação de desempenho (AD), conseguindo gerar relatórios para acompanhamento;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Criar um histórico da pesquisa de clima e de satisfação;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Cadastro de todos os treinamentos de cada colaborador e fomentar novas ações de desenvolvimento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Acompanhamento do turnover.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Tornar o processo seletivo, mais ágil;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 - Conseguir aplicar de forma digital para um maior número de colaboradores, conseguir extrair dados para acompanhamento da jornada do colaborador e criar um PDI;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Pesquisa de Clima e de Satisfação - Conseguir aplicar de forma digital para um maior número de colaboradores;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Acompanhar a jornada de desenvolvimento do colaborador.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00BAB1-D767-BAEB-4884-F7247A454931}"/>
              </a:ext>
            </a:extLst>
          </p:cNvPr>
          <p:cNvSpPr txBox="1"/>
          <p:nvPr/>
        </p:nvSpPr>
        <p:spPr>
          <a:xfrm>
            <a:off x="221941" y="227686"/>
            <a:ext cx="488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 RH-2024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Sólides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32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131123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RH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673547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90" y="1781729"/>
            <a:ext cx="10161651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engajamento na Satisfação dos Colaboradores com a Liderança (cultura de feedback, auto conhecimento, desenvolvimento de competências,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Realizar treinamentos específicos na temática Liderança,  aumentando o numero de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treinamento;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248555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Inaugurar programa para Desenvolver a Liderança  para todos os níveis da organização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12990" y="3699479"/>
            <a:ext cx="10141764" cy="206210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Incentivar lideres a se desenvolverem com os cursos de: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EAD's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Liderança Comportamental –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Sólides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EAD's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Gestão de Conflitos –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Sólides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Participação nos programas de Liderança com suporte da Consultorias externas (Move Mentes e Go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Human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Promover o uso do recurso de registro de feedbacks na plataforma.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0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131123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RH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673547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90" y="1781729"/>
            <a:ext cx="10161651" cy="19389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 um canal do colaborador  interativo e eficiente através da plataforma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Sólides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dando aos funcionários e gestores acesso as suas informações de maneira prática e rápida;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 ao menos 80% de adoção da Plataforma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Sólides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por parte dos Colaboradores;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Avaliação de Performance 2023 automatizada, dentro da plataforma.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Fomentar cultura de feedbacks na plataforma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248555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Implementar a Digitalização dos Processos de RH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00733" y="4312766"/>
            <a:ext cx="10141765" cy="19389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Configurar e otimizar os fluxos de trabalho na plataforma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Sólides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Criar recursos visuais e tutoriais para facilitar o uso da plataforma na Intranet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Automatizar processos manuais, como avaliações de desempenho e feedback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373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B8007-1C92-81A3-3289-AB291BDE0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9A73A4-08FA-4F47-7591-943D48D79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2E2572E-BE5A-E857-77B8-2221392C766A}"/>
              </a:ext>
            </a:extLst>
          </p:cNvPr>
          <p:cNvSpPr txBox="1"/>
          <p:nvPr/>
        </p:nvSpPr>
        <p:spPr>
          <a:xfrm>
            <a:off x="106015" y="950295"/>
            <a:ext cx="1197996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Estruturar e sistematizar um conjunto de ações aumentando o nível de engajamento dos nossos funcionários  e promovendo o alinhamento da estratégia da ViX.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-Trabalharmos as 4 instâncias para fortalecer Cultura (Estratégia/Pessoas/Tecnologia/Estrutura)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-Tornar a ViX uma empresa com uma cultura coesa ,  destacando-a entre as melhores empresas do segmento para se trabalhar;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-Estudar os nossos hábitos e crenças  fortalecendo nossa MISSÃO/VISÃO &amp; VALORES para funcionários, stakeholders e clientes.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-Suportar a Estratégia com os projetos ( PMO ), mantendo uma visão integrada do plano estratégico em toda a cadeia de valor da organização assim como acompanhar os programa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OKR´s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e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KPI´s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em todas as áreas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-Gerar oportunidades de sinergia entre VIX BR/US,   somando forças e buscando integração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-Reforçar a estrutura organizacional, revendo áreas e trazendo recursos que acelerem o crescimento das demais áreas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-Reestruturar programa de Avaliação de Performance anual e informatizar o processo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-Iniciar o programa de Desenvolvimento de Liderança atingindo todos os níveis da organização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-Avançar  com projetos e ações  para o bem estar dos funcionários/Comunicação Interna/ESG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-Avançar com treinamentos e projetos de BI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-Termos Estruturas, lideres e times mais coesos e engajados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-Termos clareza nas nossas estratégias e metas através de nossos programas, projetos e ações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-Despertar ainda mais o sentimento de pertencimento e adesão aos nossos valores e Cultura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31F958-84FC-4BB6-533B-EC9221EE16D0}"/>
              </a:ext>
            </a:extLst>
          </p:cNvPr>
          <p:cNvSpPr txBox="1"/>
          <p:nvPr/>
        </p:nvSpPr>
        <p:spPr>
          <a:xfrm>
            <a:off x="221942" y="227686"/>
            <a:ext cx="300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 Corporativo-2024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Cultura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50A5FF-FE18-2AF3-1F45-03D5B1F8336C}"/>
              </a:ext>
            </a:extLst>
          </p:cNvPr>
          <p:cNvSpPr txBox="1"/>
          <p:nvPr/>
        </p:nvSpPr>
        <p:spPr>
          <a:xfrm>
            <a:off x="221942" y="6135664"/>
            <a:ext cx="782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Custo: </a:t>
            </a:r>
          </a:p>
          <a:p>
            <a:pPr defTabSz="457200">
              <a:defRPr/>
            </a:pPr>
            <a:r>
              <a:rPr lang="pt-BR" sz="1400" dirty="0">
                <a:effectLst/>
                <a:latin typeface="+mj-lt"/>
                <a:ea typeface="Times New Roman" panose="02020603050405020304" pitchFamily="18" charset="0"/>
              </a:rPr>
              <a:t>Sem custos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054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8143</TotalTime>
  <Words>1705</Words>
  <Application>Microsoft Office PowerPoint</Application>
  <PresentationFormat>Widescreen</PresentationFormat>
  <Paragraphs>204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MS Shell Dlg 2</vt:lpstr>
      <vt:lpstr>Söhne</vt:lpstr>
      <vt:lpstr>Wingdings</vt:lpstr>
      <vt:lpstr>Wingdings 3</vt:lpstr>
      <vt:lpstr>Madison</vt:lpstr>
      <vt:lpstr>Malha</vt:lpstr>
      <vt:lpstr>ÁREA RECURSOS HUMANOS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RECURSOS HUMANOS</dc:title>
  <dc:creator>Francini Ferreira</dc:creator>
  <cp:lastModifiedBy>Aline Gomes</cp:lastModifiedBy>
  <cp:revision>50</cp:revision>
  <dcterms:created xsi:type="dcterms:W3CDTF">2023-12-28T17:16:29Z</dcterms:created>
  <dcterms:modified xsi:type="dcterms:W3CDTF">2024-06-12T12:35:56Z</dcterms:modified>
</cp:coreProperties>
</file>